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88" r:id="rId2"/>
    <p:sldMasterId id="2147483900" r:id="rId3"/>
    <p:sldMasterId id="2147483912" r:id="rId4"/>
  </p:sldMasterIdLst>
  <p:sldIdLst>
    <p:sldId id="266" r:id="rId5"/>
    <p:sldId id="258" r:id="rId6"/>
    <p:sldId id="259" r:id="rId7"/>
    <p:sldId id="262" r:id="rId8"/>
    <p:sldId id="260" r:id="rId9"/>
    <p:sldId id="261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ur-PK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r-P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r-PK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r-PK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ur-PK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r-PK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EB6AAF-037B-40FE-8448-E3DF950C1C75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5574D9-E414-4DDD-ABDA-8903D5172571}" type="slidenum">
              <a:rPr lang="ur-PK" smtClean="0"/>
              <a:pPr/>
              <a:t>‹#›</a:t>
            </a:fld>
            <a:endParaRPr lang="ur-P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5933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Social Change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ur-PK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2514600"/>
          </a:xfrm>
        </p:spPr>
        <p:txBody>
          <a:bodyPr anchor="t">
            <a:normAutofit/>
          </a:bodyPr>
          <a:lstStyle/>
          <a:p>
            <a:pPr algn="ctr" rtl="0"/>
            <a:r>
              <a:rPr lang="en-US" sz="2800" dirty="0" smtClean="0"/>
              <a:t>Status of Women</a:t>
            </a:r>
            <a:br>
              <a:rPr lang="en-US" sz="2800" dirty="0" smtClean="0"/>
            </a:br>
            <a:r>
              <a:rPr lang="en-US" sz="2800" dirty="0" smtClean="0"/>
              <a:t>Job for Women </a:t>
            </a:r>
            <a:br>
              <a:rPr lang="en-US" sz="2800" dirty="0" smtClean="0"/>
            </a:br>
            <a:r>
              <a:rPr lang="en-US" sz="2800" dirty="0" smtClean="0"/>
              <a:t>Mass Communication</a:t>
            </a:r>
            <a:br>
              <a:rPr lang="en-US" sz="2800" dirty="0" smtClean="0"/>
            </a:br>
            <a:r>
              <a:rPr lang="en-US" sz="2800" dirty="0" smtClean="0"/>
              <a:t>Cultural New Trends etc.</a:t>
            </a:r>
            <a:endParaRPr lang="ur-P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924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153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38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aiou\New folder\New folder\2345\screennn\20200328_0042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8458200" cy="4800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8610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Processes of Social Change</a:t>
            </a: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45720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 Acculturation</a:t>
            </a:r>
          </a:p>
          <a:p>
            <a:pPr algn="l" rtl="0"/>
            <a:r>
              <a:rPr lang="en-US" dirty="0" smtClean="0"/>
              <a:t> Mass Media</a:t>
            </a:r>
          </a:p>
          <a:p>
            <a:pPr algn="l" rtl="0"/>
            <a:r>
              <a:rPr lang="en-US" dirty="0" smtClean="0"/>
              <a:t>  Invention &amp; Discoveries</a:t>
            </a:r>
          </a:p>
          <a:p>
            <a:pPr algn="l" rtl="0"/>
            <a:r>
              <a:rPr lang="en-US" dirty="0" smtClean="0"/>
              <a:t>  Education</a:t>
            </a:r>
          </a:p>
          <a:p>
            <a:pPr algn="l" rtl="0"/>
            <a:r>
              <a:rPr lang="en-US" dirty="0" smtClean="0"/>
              <a:t>  Urbanization</a:t>
            </a:r>
          </a:p>
          <a:p>
            <a:pPr algn="l" rtl="0"/>
            <a:r>
              <a:rPr lang="en-US" dirty="0" smtClean="0"/>
              <a:t>  Wars</a:t>
            </a:r>
          </a:p>
          <a:p>
            <a:pPr algn="l" rtl="0"/>
            <a:r>
              <a:rPr lang="en-US" dirty="0" smtClean="0"/>
              <a:t>  Globalization</a:t>
            </a:r>
          </a:p>
          <a:p>
            <a:pPr algn="l" rtl="0"/>
            <a:r>
              <a:rPr lang="en-US" dirty="0" smtClean="0"/>
              <a:t>   Information Technology</a:t>
            </a:r>
          </a:p>
          <a:p>
            <a:pPr algn="l" rtl="0"/>
            <a:r>
              <a:rPr lang="en-US" dirty="0" smtClean="0"/>
              <a:t>   Propaganda</a:t>
            </a:r>
          </a:p>
          <a:p>
            <a:pPr algn="l" rtl="0"/>
            <a:r>
              <a:rPr lang="en-US" dirty="0" smtClean="0"/>
              <a:t>   Social Problems</a:t>
            </a:r>
          </a:p>
          <a:p>
            <a:pPr algn="l" rtl="0"/>
            <a:r>
              <a:rPr lang="en-US" dirty="0" smtClean="0"/>
              <a:t>   Social Revolutions</a:t>
            </a:r>
          </a:p>
          <a:p>
            <a:pPr algn="l" rtl="0"/>
            <a:r>
              <a:rPr lang="en-US" dirty="0" smtClean="0"/>
              <a:t>   Atomic Explosion</a:t>
            </a:r>
            <a:endParaRPr lang="ur-P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Resistance in Social Change</a:t>
            </a: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2800" dirty="0" smtClean="0"/>
              <a:t>Lack of New  Inventions </a:t>
            </a:r>
          </a:p>
          <a:p>
            <a:pPr algn="l" rtl="0"/>
            <a:r>
              <a:rPr lang="en-US" sz="2800" dirty="0" smtClean="0"/>
              <a:t>Resistance to Change </a:t>
            </a:r>
          </a:p>
          <a:p>
            <a:pPr algn="l" rtl="0"/>
            <a:r>
              <a:rPr lang="en-US" sz="2800" dirty="0" smtClean="0"/>
              <a:t> Imperfect Inventions</a:t>
            </a:r>
          </a:p>
          <a:p>
            <a:pPr algn="l" rtl="0"/>
            <a:r>
              <a:rPr lang="en-US" sz="2800" dirty="0" smtClean="0"/>
              <a:t> Ignorance </a:t>
            </a:r>
          </a:p>
          <a:p>
            <a:pPr algn="l" rtl="0"/>
            <a:r>
              <a:rPr lang="en-US" sz="2800" dirty="0" smtClean="0"/>
              <a:t> Attachment with Past</a:t>
            </a:r>
          </a:p>
          <a:p>
            <a:pPr algn="l" rtl="0"/>
            <a:r>
              <a:rPr lang="en-US" sz="2800" dirty="0" smtClean="0"/>
              <a:t> Lack of Information and Knowledge</a:t>
            </a:r>
          </a:p>
          <a:p>
            <a:pPr algn="l" rtl="0"/>
            <a:r>
              <a:rPr lang="en-US" sz="2800" dirty="0" smtClean="0"/>
              <a:t> High Cost</a:t>
            </a:r>
          </a:p>
          <a:p>
            <a:pPr algn="l" rtl="0"/>
            <a:r>
              <a:rPr lang="en-US" sz="2800" dirty="0" smtClean="0"/>
              <a:t> Vested Interest </a:t>
            </a:r>
          </a:p>
          <a:p>
            <a:pPr algn="l" rtl="0"/>
            <a:r>
              <a:rPr lang="en-US" sz="2800" dirty="0" smtClean="0"/>
              <a:t> Social Values </a:t>
            </a:r>
          </a:p>
          <a:p>
            <a:pPr algn="l" rtl="0"/>
            <a:r>
              <a:rPr lang="en-US" sz="2800" dirty="0" smtClean="0"/>
              <a:t> Social Problems</a:t>
            </a:r>
            <a:endParaRPr lang="ur-PK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Social Changes in Pakistan </a:t>
            </a: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Family </a:t>
            </a:r>
          </a:p>
          <a:p>
            <a:pPr algn="l" rtl="0"/>
            <a:r>
              <a:rPr lang="en-US" dirty="0" smtClean="0"/>
              <a:t> Marriage </a:t>
            </a:r>
          </a:p>
          <a:p>
            <a:pPr algn="l" rtl="0"/>
            <a:r>
              <a:rPr lang="en-US" dirty="0" smtClean="0"/>
              <a:t> Social Norms </a:t>
            </a:r>
          </a:p>
          <a:p>
            <a:pPr algn="l" rtl="0"/>
            <a:r>
              <a:rPr lang="en-US" dirty="0" smtClean="0"/>
              <a:t> Agriculture</a:t>
            </a:r>
          </a:p>
          <a:p>
            <a:pPr algn="l" rtl="0"/>
            <a:r>
              <a:rPr lang="en-US" dirty="0" smtClean="0"/>
              <a:t> Industrializations</a:t>
            </a:r>
          </a:p>
          <a:p>
            <a:pPr algn="l" rtl="0"/>
            <a:r>
              <a:rPr lang="en-US" dirty="0" smtClean="0"/>
              <a:t> Information Technology</a:t>
            </a:r>
          </a:p>
          <a:p>
            <a:pPr algn="l" rtl="0"/>
            <a:r>
              <a:rPr lang="en-US" dirty="0" smtClean="0"/>
              <a:t> Education</a:t>
            </a:r>
          </a:p>
          <a:p>
            <a:pPr algn="l" rtl="0"/>
            <a:r>
              <a:rPr lang="en-US" dirty="0" smtClean="0"/>
              <a:t> Women Education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err="1" smtClean="0"/>
              <a:t>Residance</a:t>
            </a:r>
            <a:endParaRPr lang="en-US" dirty="0" smtClean="0"/>
          </a:p>
          <a:p>
            <a:pPr algn="l" rtl="0"/>
            <a:r>
              <a:rPr lang="en-US" dirty="0" smtClean="0"/>
              <a:t> Social &amp; Cultural changes</a:t>
            </a:r>
          </a:p>
          <a:p>
            <a:pPr algn="l" rtl="0"/>
            <a:endParaRPr lang="ur-PK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</TotalTime>
  <Words>106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Aspect</vt:lpstr>
      <vt:lpstr>Median</vt:lpstr>
      <vt:lpstr>Flow</vt:lpstr>
      <vt:lpstr>1_Flow</vt:lpstr>
      <vt:lpstr>  Social Change      </vt:lpstr>
      <vt:lpstr>Slide 2</vt:lpstr>
      <vt:lpstr>Slide 3</vt:lpstr>
      <vt:lpstr>Slide 4</vt:lpstr>
      <vt:lpstr>Slide 5</vt:lpstr>
      <vt:lpstr>Slide 6</vt:lpstr>
      <vt:lpstr> Processes of Social Change</vt:lpstr>
      <vt:lpstr>Resistance in Social Change</vt:lpstr>
      <vt:lpstr>Social Changes in Pakistan </vt:lpstr>
      <vt:lpstr>Status of Women Job for Women  Mass Communication Cultural New Trends etc.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Ikram</dc:creator>
  <cp:lastModifiedBy>Ikram</cp:lastModifiedBy>
  <cp:revision>16</cp:revision>
  <dcterms:created xsi:type="dcterms:W3CDTF">2020-03-28T11:06:02Z</dcterms:created>
  <dcterms:modified xsi:type="dcterms:W3CDTF">2020-03-30T07:49:35Z</dcterms:modified>
</cp:coreProperties>
</file>